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920880" cy="223224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Стратегии маркетинга на различных этапах жизненного цикла товаров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920880" cy="2400672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к.э.н., доцент кафедры международного туризма и гостиничного бизнеса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Нежельченко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Е.В.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к.э.н., доцент кафедры международного туризма и гостиничного бизнеса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Ясенок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С.Н.</a:t>
            </a:r>
          </a:p>
          <a:p>
            <a:pPr algn="r"/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7484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На этапе роста спроса на товар применяются следующие маркетинговые инструменты: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привлекают к потреблению товара массовый рынок обеспеченных лиц;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выводят на рынок всю ассортиментную группу товаров;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расширяют торговую сеть;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устанавливают широкий диапазон цен, рассчитанный на различные рыночные сегменты;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увеличивают затраты на рекламу, которая должна носить убеждающий характер.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Цель применения этих маркетинговых инструментов – ускорить рост спроса на товар и достичь максимальной прибыли.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На этапе зрелости товара предприятия пытаются сохранить отличительные преимущества (например, более низкая цена, качества товара и гарантии) как можно дольше. Конкуренция достигает максимума. В результате сокращаются прибыли в целом по отрасли и в расчете на единицу товара. На этом этапе покупки совершает массовый покупатель со средними доходами. Теперь цель предприятия – не рост продаж, а сохранение достигнутого уровня.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924944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На этапе зрелости товара применяется следующие маркетинговые инструменты:</a:t>
            </a:r>
          </a:p>
          <a:p>
            <a:pPr indent="4572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- привлекают к потреблению товара массового потребителя;</a:t>
            </a:r>
          </a:p>
          <a:p>
            <a:pPr indent="4572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- сохраняют на рынке всю ассортиментную группу товаров;</a:t>
            </a:r>
          </a:p>
          <a:p>
            <a:pPr indent="4572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- используют для реализации товара широкую торговую сеть;</a:t>
            </a:r>
          </a:p>
          <a:p>
            <a:pPr indent="4572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- применяют полную ценовую линию на товары;</a:t>
            </a:r>
          </a:p>
          <a:p>
            <a:pPr indent="4572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- придают рекламе конкурентный характер.</a:t>
            </a:r>
          </a:p>
          <a:p>
            <a:pPr indent="4572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Цель применения этих маркетинговых инструментов </a:t>
            </a:r>
          </a:p>
          <a:p>
            <a:pPr indent="4572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– удлинить продолжительность этого этапа жизненного </a:t>
            </a:r>
          </a:p>
          <a:p>
            <a:pPr indent="4572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цикла товара, так как объем сбыта и прибыль максимальны.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Маруся\Desktop\Эскро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7088" y="4221088"/>
            <a:ext cx="2636912" cy="2636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На этапе спада спроса на товар у предприятий есть три альтернативных направления действий. Во-первых, можно сократить маркетинговые программы, снижая тем самым количество производимого товара; уменьшить число торговых точек, через которые осуществляется продажа и продвижение товара. Во-вторых, оживить товар, изменив его положение на рынке, упаковку или стратегию сбыта. В-третьих, можно прекратить выпуск товара. На этом этапе сокращается сбыт в отрасли, и многие предприятия уходят с рынка, поскольку сокращается число потребителей или они располагают меньшими доходами. Торговый ассортимент концентрируется на наиболее хорошо продаваемых моделях, а в рекламе в информационном стиле подчеркиваются доступность и выгодность цены.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На этапе спада спроса на товар, ухода товары с рынка применяются следующие маркетинговые инструменты: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подключают к потреблению товара потребителей-консерваторов;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оставляют на рынке только те товары, которые пользуются максимальным спросом;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сокращают число торговых точек;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применяют скрытое и открытое понижение цен;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переходят к «мягкой» рекламе только информационного и напоминающего характера.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Таким образом, цель применения этих маркетинговых инструментов – сократить продолжительность этого этапа, так как прибыль снижается, а издержки растут.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Маруся\Desktop\Виды-продажи-товаров_vidy_prodagi_tovar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54624"/>
            <a:ext cx="2803376" cy="2803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Маруся\Desktop\img_01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780928"/>
            <a:ext cx="3671168" cy="384527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124744"/>
            <a:ext cx="882887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Спасибо за внимание!!!!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91440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Подавляющая часть товаров имеет ограниченную продолжительность существования на рынке. Из повседневной практики известно, что каждый товар обладает своим жизненным циклом. Каждый конкретный товар появляется, существует, удовлетворяя какие-либо потребности. Исчерпав свои возможности, он прекращает свое существование. Период существования определенного товара – от момента его появления на рынке (в продаже) до момента исчезновения с рынка и называется жизненным циклом товара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340768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Жизненный цикл товара – это время существования товара на рынке. Концепция жизненного цикла товара исходит из того, что любой товар рано или поздно вытесняется с рынка другим, более совершенным или дешевым товаром. Могут быть товары-долгожители, но вечного товара нет.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060848"/>
            <a:ext cx="9144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Концепция жизненного цикла товара впервые была разработано и опубликована в 1956 г. известным американским экономистом и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маркетологом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Теодором Левитом. Это концепция основана на том, что товару отведен определенный срок жизни, в течение которого он проходит ряд этапов. Цель маркетинга заключается в том, чтобы, по возможности, продлить срок пребывания товара на рынке. При этом следует некоторые этапы жизненного цикла товара сокращать, а некоторые – затягивать, пользуясь инструментами регулирования спроса. Для успешного достижения цели необходимо в каждом конкретном случае разрабатывать концепцию жизненного цикла товара.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Маруся\Desktop\209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501008"/>
            <a:ext cx="4081636" cy="2979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уся\Desktop\04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764704"/>
            <a:ext cx="5688632" cy="252454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5048" y="26064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Жизненный цикл товара и его стадии можно изобразить графически.</a:t>
            </a:r>
            <a:endParaRPr lang="ru-RU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3984739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35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На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первой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фазе происходит создание, разработка и плани­рование производства сервисного продукта или услуги. В этот период, естественно, нет производства, что обуслов­ливает и отсутствие прибылей.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63550" algn="l"/>
              </a:tabLst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Вторая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фаза связана с внедрением услуги на рынке. При этом может не только отсутствовать прибыль, но внедрение потребует значительных расходов, которые весьма в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незначительной части покрываются первоначальными доходами.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635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На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третьей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фазе растут объемы реализации услуги, что по­зволяет преодолеть точку безубыточности и перейти к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постоянному повышению доходов и к получению наибольшей прибыли.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63550" algn="l"/>
              </a:tabLst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Четвертая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фаза продаж насыщает рынок данной услугой или продуктом, что снижает предельные объемы продаж и уменьшает прибыль.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635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Наконец, на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пятой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фазе идет сокращение реализации услуг и падение прибыли. Это требует от коллектива либо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усовершенствовать прежнюю услугу, либо осваивать новую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разновидность сервисного продукта.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Использование концепции жизненного цикла товара при разработке стратегии фирмы по данному товару сопряжено с определенными трудностями, поскольку стратегия является и причиной, и следствием жизненного цикла товара.</a:t>
            </a:r>
          </a:p>
          <a:p>
            <a:pPr indent="457200" algn="just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Маркетинговая стратегия на этапе внедрения товара на рынок</a:t>
            </a: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При рассмотрении ценообразования и продвижения товаров, то выбирают одну из следующих стратегий:</a:t>
            </a:r>
          </a:p>
          <a:p>
            <a:pPr indent="457200" algn="just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1) Стратегия быстрого “снятия сливок с рынка”.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Компания устанавливает высокие цены на новый товар и усиленно рекламирует его во всех средствах массовой информации. Высокая цена даёт возможность получить соответствующую прибыль на единицу товара. Усиленное продвижение необходимо, чтобы убедить рынок в достоинствах товара, даже при высоких ценах. Данный подход целесообразно использовать в случаях когда: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большая часть потенциального рынка ещё не знакома с товаром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потребители, которые знакомы с товаром, намерены приобрести его, и могут заплатить запрашиваемую цену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фирма сталкивается с потенциальными конкурентами и намерена завоевать лидирующие позиции на рынке;</a:t>
            </a:r>
          </a:p>
        </p:txBody>
      </p:sp>
      <p:pic>
        <p:nvPicPr>
          <p:cNvPr id="16386" name="Picture 2" descr="C:\Users\Маруся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645024"/>
            <a:ext cx="3744416" cy="2804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2) Стратегия быстрого проникновения на рынок.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Фирма устанавливает низкие цены на новый товар и усиленно рекламирует его во всех средствах массовой информации, стимулируя желание приобрести новинку. Данная стратегия способствует быстрейшему проникновению товара на рынок и завоеванию наибольшей его доли. Ее целесообразно использовать в следующих случаях: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рынок имеет значительные размеры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большинство покупателей чувствительны к ценам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есть опасность выхода на рынок сильных конкурентов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сокращаются издержки компании на производство товара с увеличением масштабов производства и приобретением опыта;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204864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3) Стратегия медленного проникновения на рынок.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Фирма устанавливает низкие цены на товар и усиленно рекламирует его в средствах массовой информации. Низкие цены будут способствовать быстрому признанию товара, а небольшие издержки на продвижение приведут к росту прибыли. Компания считает, что спрос весьма чувствителен к цене, но минимально восприимчив к рекламе. Данную стратегию используют в следующих случаях: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28498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рынок имеет значительные размеры;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рынок чувствителен к ценам;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существует угроза выхода на рынок конкурентов.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Маруся\Desktop\market-147281_960_720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501008"/>
            <a:ext cx="3793096" cy="321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Маркетинговая стратегия на этапе роста</a:t>
            </a:r>
            <a:endParaRPr lang="en-US" sz="1600" b="1" i="1" dirty="0" smtClean="0">
              <a:latin typeface="Arial" pitchFamily="34" charset="0"/>
              <a:cs typeface="Arial" pitchFamily="34" charset="0"/>
            </a:endParaRPr>
          </a:p>
          <a:p>
            <a:pPr indent="457200" algn="just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Для того чтобы максимально продлить этап роста, фирма может прибегнуть к нескольким стратегиям: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улучшить качество товаров, придать ему новые свойства и «укрепить» его положении на рынке;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выпустить новые модели и модификации, а так же расширить номенклатуру размеров, ароматов, и т.д., чтобы защитить основной товар;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выйти на новые сегменты рынка;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расширить действующие каналы сбыта и найти новые;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в рекламе перейти от осведомления к стимулированию предпочтения;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снизить цены, чтобы привлечь потребителей, для которых их уровень является доминирующим фактором приобретения товара.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 descr="C:\Users\Маруся\Desktop\Peps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24944"/>
            <a:ext cx="6491405" cy="3652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Маркетинговая стратегия на этапе зрелости и насыщения рынка</a:t>
            </a: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Продавцам необходимо постоянно искать новые пути в использовании неисчерпаемых возможностей модификации рынка и модификации товара.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Модификация рынка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. 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Компания может увеличить число покупателей «зрелых» марок товаров, оперируя двумя составляющими, которые определяют объём продаж: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indent="457200" algn="just"/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84249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Объем продаж = число потребителей марки * интенсивность потребления одного потребителя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060848"/>
            <a:ext cx="903649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Выделяют три способа увеличения числа потребителей марки: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1. Завоевание доверия потребителей, не пользующихся товаром.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2. Выйти на новые сегменты рынка. Фирма выходит на новые сегменты рынка, выделенные по географическому, демографическому или иным принципам, на которых используют такой же товар, но другой марки.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3. Переманить на свою сторону клиентов компаний – конкурентов. Компания призывает оценить её товар с точки зрения сравнения с конкурентами.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Модификация товара. Стратегия повышения качества направлена на совершенствование функциональных характеристик товара – его долговечности, надёжности, вкуса.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Эта стратегия эффективна: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пока существует возможность улучшить качество;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пока покупатели верят утверждениям о повышении качества;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пока достаточно много потребителей готовы заплатить за более высокое качество.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Периодически модернизируя товар, фирма приобретает имидж компании – новатора и завоёвывает приверженность тех сегментов рынка, которые ценят именно эти свойства. Основной недостаток заключается в том, что новые свойства легко копируются конкурентами, и если фирма не будет постоянно стремиться к лидерству, свойства перестанут приносить прибыль.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Стратегия улучшения внешнего оформления заключается в том, что она способствует выделения товара, придания ему черт уникальности и завоеванию приверженности потребителей.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50810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4. Маркетинговая стратегия на этапе спада.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Успешное управление «стареющими» товарами требует от компании решения ряда задач.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Выявление «стареющих»товаров. Задача – разработка системы выявления товаров, вступивших в стадию спада.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Существуют 5 стратегий, которые используют фирмы на данном этапе: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1) Увеличение инвестиций с целью захватить лидерство или укрепить позиции на рынке.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2) Сохранение определённых уровней капиталовложений, пока не прояснится ситуация в отрасли.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3) Сокращение инвестиций, отказ обслуживать группы менее выгодных потребителей и одновременно увеличить капиталовложение в прибыльные ниши.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4) Отказ от инвестиций в целях быстрого пополнения денежных средств.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5) Отказ от производства товара и продажа освободившихся основных средств с наибольшей выгодой.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Решение об исключении товара из номенклатуры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. 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Если компания принимает решение об исключении товара из номенклатуры продукции, ей необходимо продумать, как это произвести с наибольшей выгодой. Если товар реализуется через каналы сбыта и имеет хорошую репутацию, его можно продать другой фирме. Если производитель не в состоянии найти покупателей на свой товар, ему приходится решать, насколько быстро необходимо изымать его из ассортимента, в каких объёмах сохранять товарно-материальные запасы и на каком уровне поддерживать обслуживание бывших потребителей.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Маруся\Desktop\dengi_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592" y="1052736"/>
            <a:ext cx="3672408" cy="4119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Маркетинговые инструменты, применяемые на различных этапах жизненного цикла товара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692696"/>
            <a:ext cx="90364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На этапе внедрения товара цель – создать рынок для нового товара. Темп роста продаж зависит от новизны продукции и от того, насколько ее желает потребитель. В зависимости от товара и выбора потребительского рынка предприятие может начинать продажу товара либо высокой престижной цены, либо с низкой цены массового рынка. Продвижение товара должно быть информативным, и желательно прилагать бесплатные образцы.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Следовательно, на этом этапе применяют следующие маркетинговые инструменты: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к товару стремятся привлечь внимание потребителей-новаторов, формирующих общественное мнение;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на рынок выходят только одну или две базовых модели товара;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реклама носит информационный характер и дается один раз в целях минимизации издержек;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реализация товара осуществляется только в одной или двух торговых точках;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применяется твердая, обоснованная цена.</a:t>
            </a:r>
          </a:p>
          <a:p>
            <a:pPr indent="45720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Цель применения этих маркетинговых инструментов – сократить продолжительность стадии внедрения и ускорить начало стадии роста спроса на товар. Темп роста спроса на товар и общий уровень сбыта новой продукции сильно зависят от двух связанных процессов в поведении потребителей: признание товара и его распространение.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Picture 3" descr="C:\Users\Маруся\Desktop\e-mail-marketing-klientbas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259408"/>
            <a:ext cx="6597096" cy="259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1709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Стратегии маркетинга на различных этапах жизненного цикла товаров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Конкурентные позиции предприятия и успех его деятельности в рыночных  условиях</dc:title>
  <dc:creator>Маруся</dc:creator>
  <cp:lastModifiedBy>Учетная запись Майкрософт</cp:lastModifiedBy>
  <cp:revision>11</cp:revision>
  <dcterms:created xsi:type="dcterms:W3CDTF">2017-11-14T06:02:56Z</dcterms:created>
  <dcterms:modified xsi:type="dcterms:W3CDTF">2021-02-03T16:04:13Z</dcterms:modified>
</cp:coreProperties>
</file>