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31CF14-1706-4A86-8454-918E8DC48BB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3119F1-7731-404F-A6E8-E9C8AAC405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54" y="116632"/>
            <a:ext cx="8712968" cy="6453336"/>
          </a:xfrm>
        </p:spPr>
        <p:txBody>
          <a:bodyPr anchor="ctr"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Технологии самоактуализации и повышения эффективности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лидера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к.э.н., доцент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Нежельченко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Е.В.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к.э.н., доцент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Ясенок</a:t>
            </a:r>
            <a:r>
              <a:rPr lang="ru-RU" sz="2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С.Н.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9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408712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Факторы, определяющие вид деятельности: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Срочное – то, что требует немедленного внимания, и обозначается словом сейчас.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Важное – имеет отношение к результатам, это те дела, которые способствуют реализации вашей миссии, соответствуют вашим ценностям и вашим целям.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Связной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5932934" cy="30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7175214"/>
              </p:ext>
            </p:extLst>
          </p:nvPr>
        </p:nvGraphicFramePr>
        <p:xfrm>
          <a:off x="107504" y="836712"/>
          <a:ext cx="8784976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Срочные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Несрочные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Важные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Дела: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Критические ситуации.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Неотложные проблемы.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Проекты с горящим сроком исполнения.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Дела: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Профилактические действия, поддержание РС.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Установление связей.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Поиски новых возможностей.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Планирование.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Восстановление сил.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Неважные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Дела: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Посторонние разговоры и телефонные звонки.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Какая-то корреспонденция.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Какие-то сообщения.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Некоторые встречи.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Предстоящие неотложные дела.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Распространенные виды деятельности.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Дела: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Мелочи, отнимающие время.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Корреспонденция.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Звонки.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Пустая потеря времени.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Праздное времяпровождение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22" marR="591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26064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«срочного» и «важного»</a:t>
            </a:r>
          </a:p>
        </p:txBody>
      </p:sp>
    </p:spTree>
    <p:extLst>
      <p:ext uri="{BB962C8B-B14F-4D97-AF65-F5344CB8AC3E}">
        <p14:creationId xmlns:p14="http://schemas.microsoft.com/office/powerpoint/2010/main" val="274666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036496" cy="6624736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книге «Творческое управление временем»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принципов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временем: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активность – именно вы решаете, что для вас важно, а не действуете в соответствии с чьими-то просьбами.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целей.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выделите приоритеты.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сосредоточенность – одно основное дело на определенный промежуток времени.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ставьте реальные сроки.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сделайте это сейчас – приступите к исполнению своего плана.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уравновесьте вашу жизнь.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8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836" y="263236"/>
            <a:ext cx="8925660" cy="6478132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свой список основных препятствий в управлении временем и дает рекомендацию, как с этой проблемой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справиться: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Слишком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дел выполняется одновременно. Как можно решить такую проблему: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Составьте список всего, что надо сделать, начав с самого важного.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Сосредоточьтесь на выполнении одного конкретного задания.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беритесь за новое дело, не завершив предыдущее.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Используйте метод избирательного внимания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Неспособность сказать «нет». Как можно решить проблему: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Решите, что вам нужно и говорите «нет» всему, что вам мешает.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Отказывайте по-доброму, вежливо, но решительно.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Станьте менее чувствительны к слову «нет».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Говорите «нет» в ответ на требование, а не человеку.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36496" cy="6858000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документами. Как решить проблему: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Контролировать всю документацию.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Выделить время для разбора бумаг.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Продумать систему работы с бумагами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Жалобы. Как решить проблему: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Разберитесь с предметом ваших жалоб.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Осознайте возможные последствия жалоб.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Рассмотрите вещи в перспективе.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Найдите другой предмет для разговора.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Найдите другой способ привлечь внимание 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Отговорки. Как решить проблему: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Проанализируйте свои отговорки.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Постарайтесь понять, что стоит за каждой отговоркой.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3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6480720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Джин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Ягер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выделяет активное и пассивное время: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часы для всех: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5 до 6 часов,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11 до 12 часов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16 до 17 часов,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20 до 21 часа,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24 до 1 ночи.</a:t>
            </a:r>
          </a:p>
          <a:p>
            <a:pPr mar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Пассивные часы: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2 до 3 часов,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9 до 10 часов,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14 до 15 часов,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18 до 19 часов,</a:t>
            </a:r>
          </a:p>
          <a:p>
            <a:pPr marL="0" lvl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22 до 23 часов.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863822" cy="24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861048"/>
            <a:ext cx="3575791" cy="25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6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964488" cy="6624736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«пяти пальцев» (по Л.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Зайверту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метод итогового контроля. Суть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заключается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человек в конце дня как бы подводит итог, используя пальцы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как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 (мизинец) — мысли, знания, информация. Что нового я сегодня узнал?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Какие новые и важные идеи сегодня меня озарили?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 (безымянный) — близость к цели. Что я сегодня сделал и чего я достиг?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 (средний палец) — состояние духа. Каким было сегодня мое настроение?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Что было связано с положительными эмоциями и высокой мотивацией?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 (указательный) — услуга, помощь. Сотрудничество. Чем я сегодня помог другим? Познакомился ли я с новыми людьми? Улучшились ли мои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взаимоотношения с коллегами (или наоборот)? С кем возник конфликт?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 (большой палец) — бодрость, физическое состояние. Что я сделал сегодня для моего здоровья, поддерживания моих физических сил? Что позволило отдохнуть, восстановить силы?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8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5301208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выступления. Восемь главных вопросов: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Что говорить?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 говорить?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Кто говорит?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Кому говорить?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Зачем говорить?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Где говорить?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Когда говорить?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Сколько говорить?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83904"/>
            <a:ext cx="4187421" cy="32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1143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Cambria"/>
                <a:ea typeface="Times New Roman"/>
                <a:cs typeface="Times New Roman"/>
              </a:rPr>
              <a:t>3. Презентация </a:t>
            </a:r>
            <a:r>
              <a:rPr lang="ru-RU" sz="3200" dirty="0">
                <a:solidFill>
                  <a:schemeClr val="tx1"/>
                </a:solidFill>
                <a:effectLst/>
                <a:latin typeface="Cambria"/>
                <a:ea typeface="Times New Roman"/>
                <a:cs typeface="Times New Roman"/>
              </a:rPr>
              <a:t>и самопрезентация. Искусство публичного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2707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640960" cy="655272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 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выступлению: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что говорить?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темы.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Фиксация собственных соображений по теме.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Поиск фактов и аргументов для подтверждения собственной позиции.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Выстраивание логики выступления.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Расположение материала в нужном порядке.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36496" cy="68580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говорить?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Дикция: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Артикуляция – придание звукам речи формы, превращающей их в распознаваемые оральные символы, образующие слово.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Отчетливость.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Манера выговаривать слова.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Произношение – форма и акцентирование различных слогов слова.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Ошибки: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Нечеткое произношение звуков.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Отбрасывание окончаний слов.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Секреты успешного публичного выступления: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Сравнение – сопоставление разнородных объектов. Слова: подобно или как.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Метафора – сопоставление, которое выражает фигуральную идентичность сравниваемых объектов.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Эмфаза – гр. эмоциональная выразительность: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Большее количество времени наиболее важным идеям;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Многократное выражение важных идей;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Использование переходов, то есть слов, для связи между идеями.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Невербальные компоненты речи.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Разговорный стиль, манера выступления, которую воспринимают как беседу. Пять компонентов разговорного стиля: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Энтузиазм оратора;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Экспрессивность речи;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Беглость речи;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Контакт глаз с аудиторией;</a:t>
            </a:r>
          </a:p>
          <a:p>
            <a:pPr marL="72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Спонтанность выступления.</a:t>
            </a:r>
          </a:p>
          <a:p>
            <a:pPr marL="4572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928992" cy="65253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Вопросы: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1. 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Понятие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и формирование имиджа лидера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2.Основы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тайм-менеджмента. Управление временем.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3.Презентация и самопрезентация. Искусство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публичного выступления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810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928992" cy="6858000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говорит?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«Встречают по одежке, провожают по уму».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Одежда.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Поза.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Походка.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Выражение лица. Мимика: Должно соответствовать теме сообщения. Мимика не должна быть слишком подвижной. Мимика не должна быть застывшей.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Жесты. Указующий. Описательный. Эмоциональный.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жестов: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 повторяйте многократно один и тот же жест.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 делайте порывистых, резких движений.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 делайте отрывистых жестов.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Делайте движения, которые выглядят естественно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говорить?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Знать, кто именно будет слушать ваше выступление.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Уровень подготовки слушателей к теме вашего выступления.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Заинтересованность слушателей в теме вашего выступления.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говорить?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цель вы преследуете своей речью.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Информирование аудитории.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Пробуждение интереса к проблеме.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отношения к идеям и фактам.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Достижение однозначного понимания проблемы.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Призыв к действию.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Обретение доверия аудитории.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Развлечение аудитории.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552728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говорить?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аудитории.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Размеры и планировка аудитории.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Наличие вспомогательной аппаратуры.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Место выступающего.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говорить?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вашего выступления.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говорить?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«Краткость сестра таланта». Длина речи зависит от многих обстоятельств.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408712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способов располагать к себе людей по Д. Карнеги: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Проявляйте искренний интерес к другим людям.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Улыбайтесь!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Помните, что для человека звук его имени является самым сладким и самым важным звуком человеческой речи.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Будьте хорошим слушателем. Поощряйте других рассказывать вам o себе.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Ведите разговор в кругу интересов вашего собеседника.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Давайте людям почувствовать их значительность - и делайте это искренне.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96063"/>
            <a:ext cx="4369668" cy="27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6264696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способов склонить людей к своей точке зрения: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Уклониться от спора. Споря, вы не можете выиграть.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Проявляйте уважение к мнению других, не говорите человеку, что он неправ.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вы неправы, признайте это сразу и чистосердечно.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Покажите свое расположение к человеку.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Пусть ваш собеседник будет вынужден отвечать "да, да". (Секрет Сократа).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Старайтесь, чтобы ваш собеседник говорил больше, чем вы.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4073" y="260648"/>
            <a:ext cx="8446399" cy="640871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Пусть ваш собеседник почувствует, что идея принадлежит ему. Это поможет вам добиться сотрудничества.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Честно попытайтесь стать на точку зрения другого.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Проявляйте сочувствие к мыслям и желаниям других людей.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Взывайте к благородным побуждениям!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Придавайте своим идеям наглядность, инсценируйте их.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Когда ничего не действует, попробуйте это. Бросайте вызов!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83" y="2967335"/>
            <a:ext cx="90284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1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86409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1.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Понятие 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и формирование имиджа лидера</a:t>
            </a: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640960" cy="5688632"/>
          </a:xfrm>
        </p:spPr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Имидж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image, от лат. imago — образ, вид), целенаправленно формируемый образ какого-либо лица, явления, предмета, призванный оказать эмоционально-психологическое воздействие на кого-либо в целях популяризации, рекламы и т.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специалист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создания имиджа государственного деятеля, публичного политика, общественного деятеля и т. п.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36" y="3933056"/>
            <a:ext cx="4486533" cy="27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424936" cy="6264696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Психологи различают три типа установки на восприятие другого человека: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Позитивная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Негативная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Адекватная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544616" cy="47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036496" cy="684076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установке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переоцениваем положительные качества и даем человеку большой аванс, который проявляется в неосознаваемой доверчивости.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Негативная установка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тому, что воспринимаются в основном отрицательные качества другого человека, что выражается в недоверчивости, подозрительности.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декватная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у каждого человека есть как положительные, так и отрицательные качества. Главное, как они сбалансированы и оцениваются самим человеком. </a:t>
            </a:r>
          </a:p>
        </p:txBody>
      </p:sp>
    </p:spTree>
    <p:extLst>
      <p:ext uri="{BB962C8B-B14F-4D97-AF65-F5344CB8AC3E}">
        <p14:creationId xmlns:p14="http://schemas.microsoft.com/office/powerpoint/2010/main" val="22561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367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2. Основы </a:t>
            </a:r>
            <a:r>
              <a:rPr lang="ru-RU" sz="3200" dirty="0">
                <a:solidFill>
                  <a:schemeClr val="tx1"/>
                </a:solidFill>
                <a:effectLst/>
              </a:rPr>
              <a:t>тайм-менеджмента. Управление временем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036496" cy="5904656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управлением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 и памятки, попытки упорядочить и систематизировать, все что требует затрат времени и сил. Приверженцы первого уровня не являются людьми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присущ недостаток самоконтроля, низкая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и т.п.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появлением календарей и ежедневников, отражает попытку смотреть вперед, планировать события и свою деятельность на будущее. Люди,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уровня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большим самоконтролем, выглядят более ответственно, так как им удается все делать своевременно. </a:t>
            </a:r>
          </a:p>
        </p:txBody>
      </p:sp>
    </p:spTree>
    <p:extLst>
      <p:ext uri="{BB962C8B-B14F-4D97-AF65-F5344CB8AC3E}">
        <p14:creationId xmlns:p14="http://schemas.microsoft.com/office/powerpoint/2010/main" val="353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79388" y="260350"/>
            <a:ext cx="8785225" cy="6597650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как современная ситуация в управлении временем, появляется идея расстановки приоритетов, сосредоточение на постановке конкретных целей, ежедневное планирование.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уровне управления проясняют свои ценности и устанавливают цели, планируют каждый день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приоритеты.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уровень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фокусирует наши ожидания на сохранении и развитии отношений и на достижении результата, а не на самом действии и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16439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6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критериев инструментов управления четвертого уровня: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Согласованность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гармонии между ролями и целями, приоритетами и планами, желаниями и дисциплиной.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Сбалансированность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баланс всех сфер человеческой жизни: здоровье, семья, профессия, личность.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Сфокусированность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квадрате 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достигается путем недельного планирования. Смысл заключается не в том, чтобы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приоритизировать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запланированные действия, а в том, чтобы планировать действия с учетом их приоритета.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Человеческое измерение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подчинять планы людям, иметь возможность отклонения от первоначального плана с учетом человеческого фактора.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Гибкость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 планирования должен быть слугой, а не господином.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Портативность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иметь инструмент планирования всегда с собой.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236" y="387927"/>
            <a:ext cx="8629244" cy="6281433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основе квадрата 2 включает четыре основных вида деятельности: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ролей – нужно просто выписать свои роли, которые реализуются хоты бы в течении недели.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целей – выбрать два или три важные результата, для каждой из этих ролей, которые могут быть достигнуты в течение недели.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Планирование – спланировать свою неделю так, чтобы цели были достигнуты.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Ежедневная адаптация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действия, реакция на обстоятельства.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20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1186</Words>
  <Application>Microsoft Office PowerPoint</Application>
  <PresentationFormat>Экран (4:3)</PresentationFormat>
  <Paragraphs>213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Cambria</vt:lpstr>
      <vt:lpstr>Georgia</vt:lpstr>
      <vt:lpstr>Symbol</vt:lpstr>
      <vt:lpstr>Times New Roman</vt:lpstr>
      <vt:lpstr>Trebuchet MS</vt:lpstr>
      <vt:lpstr>Wingdings</vt:lpstr>
      <vt:lpstr>Воздушный поток</vt:lpstr>
      <vt:lpstr>Технологии самоактуализации и повышения эффективности лидера к.э.н., доцент Нежельченко Е.В. к.э.н., доцент Ясенок С.Н.</vt:lpstr>
      <vt:lpstr>Презентация PowerPoint</vt:lpstr>
      <vt:lpstr>1. Понятие и формирование имиджа лидера </vt:lpstr>
      <vt:lpstr>Презентация PowerPoint</vt:lpstr>
      <vt:lpstr>Презентация PowerPoint</vt:lpstr>
      <vt:lpstr>2. Основы тайм-менеджмента. Управление временем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Презентация и самопрезентация. Искусство публичного выступления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самоактуализации и повышения эффективности лидера</dc:title>
  <dc:creator>Windows User</dc:creator>
  <cp:lastModifiedBy>Fomka</cp:lastModifiedBy>
  <cp:revision>14</cp:revision>
  <dcterms:created xsi:type="dcterms:W3CDTF">2017-02-28T14:57:56Z</dcterms:created>
  <dcterms:modified xsi:type="dcterms:W3CDTF">2020-07-08T07:16:30Z</dcterms:modified>
</cp:coreProperties>
</file>