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6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45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3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72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9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6345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44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81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49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0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9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63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0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5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3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8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86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3681752"/>
            <a:ext cx="11173008" cy="299636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Заседание Ученого совета НИУ «БЕЛГУ»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2015 г.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ВЕДУЩИЙ ЭКСПЕРТ Центра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исследований 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развития университетской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конкурентоспособности Московкин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В.М.</a:t>
            </a:r>
            <a:endParaRPr lang="ru-RU" sz="2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4851" y="569625"/>
            <a:ext cx="12416851" cy="284813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показатели сотрудников лаборатории «Механических свойств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наноструктурных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жаропрочных материалов» 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(пример организации начального этапа процедуры публикационного </a:t>
            </a:r>
            <a:r>
              <a:rPr lang="ru-RU" sz="36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бенчмаркинга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рамках одного научно-исследовательского подразделения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94646"/>
            <a:ext cx="12192000" cy="1507067"/>
          </a:xfrm>
        </p:spPr>
        <p:txBody>
          <a:bodyPr>
            <a:noAutofit/>
          </a:bodyPr>
          <a:lstStyle/>
          <a:p>
            <a:pPr algn="ctr"/>
            <a:r>
              <a:rPr lang="ru-RU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лаборатории «Механических свойств </a:t>
            </a:r>
            <a:r>
              <a:rPr lang="ru-RU" sz="20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базам данных </a:t>
            </a:r>
            <a:r>
              <a:rPr lang="en-US" sz="20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copus </a:t>
            </a:r>
            <a:r>
              <a:rPr lang="ru-RU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РИНЦ, 25.11</a:t>
            </a:r>
            <a:r>
              <a:rPr lang="en-US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-28</a:t>
            </a:r>
            <a:r>
              <a:rPr lang="ru-RU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20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г.</a:t>
            </a:r>
            <a:endParaRPr lang="ru-RU" sz="20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47212"/>
              </p:ext>
            </p:extLst>
          </p:nvPr>
        </p:nvGraphicFramePr>
        <p:xfrm>
          <a:off x="573024" y="581165"/>
          <a:ext cx="10699579" cy="628150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22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2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93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42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93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5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ctr"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of Science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Scopus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РИНЦ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статей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цитирований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Хирша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статей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цитирований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Хирша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статей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цитирований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Хирша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Кайбышев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Р.О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400" b="0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</a:t>
                      </a:r>
                      <a:endParaRPr lang="ru-RU" sz="1400" b="0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Беляков А.Н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Никулин И.А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Кипелова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А.Ю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Могучева А.А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Малофеев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Дудко В.А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Дудова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Н.Р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Тихонова М.С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Газизов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М.Р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Жемчужникова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Д.А.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52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Шахова Я.Э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Кулицкий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В.А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Янушкевич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Ж.Ч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Однобокова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М.В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Тагиров Д.В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Федорова И. Ф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Федосеева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А.Э.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Мишнев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Кусакин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П.С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Зуйко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Высоцкий И.В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Торганчук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В.И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Морозова А.И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Юзбекова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Д.Ю.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35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показатели на 1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73" marR="5973" marT="5973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1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" y="-311826"/>
            <a:ext cx="11941629" cy="17622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</a:t>
            </a:r>
            <a:r>
              <a:rPr lang="en-US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сотрудников лаборатории «Механических свойств </a:t>
            </a:r>
            <a:r>
              <a:rPr lang="ru-RU" sz="36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на платформе</a:t>
            </a:r>
            <a:r>
              <a:rPr lang="en-US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Research </a:t>
            </a:r>
            <a:r>
              <a:rPr lang="en-US" sz="36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ate, 25.11.2015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RU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253224"/>
              </p:ext>
            </p:extLst>
          </p:nvPr>
        </p:nvGraphicFramePr>
        <p:xfrm>
          <a:off x="1060704" y="1406327"/>
          <a:ext cx="10290049" cy="525050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87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Publications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Citations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Impact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RG 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Кайбышев Р.О.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Беляков А.Н.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Дудова Н.Р.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Малофеев С.С.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Дудко В.А.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51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Жемчужникова Д.А.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Газизов М.Р.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Могучева А.А.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Тихонова М.С.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Янушкевич Ж.Ч.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Мишнев Р.</a:t>
                      </a:r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Кулицкий В.А.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Зуйко И.С.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Кусакин П.С.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Федосеева </a:t>
                      </a: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А.Э.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Лашина Е.В.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541,74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</a:t>
                      </a: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одного исследователя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</a:t>
                      </a:r>
                      <a:r>
                        <a:rPr lang="en-US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43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4697"/>
            <a:ext cx="12191999" cy="1703832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сотрудников лаборатории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«Механических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жаропрочных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материалов», у которых отсутствуют авторские профили на платформе 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Gate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5179" y="2304288"/>
            <a:ext cx="1016593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Никулин И.А. (с.н.с., к.т.н.)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Шахова Я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(н.с.,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к.ф-м.н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Кипелова А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(н.с., к.т.н.)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Тагиров Д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(н.с.)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Вагина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Коваль Н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Однобокова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Селюков О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Федорова И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Юзбекова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Высоцкий И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Морозова А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Ткачев Е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Торганчук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3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49288"/>
            <a:ext cx="11992131" cy="15081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Наукометрические</a:t>
            </a:r>
            <a:r>
              <a:rPr lang="ru-RU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показатели 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ведущих ученых лаборатории «Механических свойств </a:t>
            </a:r>
            <a:r>
              <a:rPr lang="ru-RU" sz="36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данным </a:t>
            </a:r>
            <a:r>
              <a:rPr lang="en-US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Scholar, 25.11.2015</a:t>
            </a:r>
            <a:r>
              <a:rPr lang="ru-RU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RU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253224"/>
              </p:ext>
            </p:extLst>
          </p:nvPr>
        </p:nvGraphicFramePr>
        <p:xfrm>
          <a:off x="1945132" y="3070232"/>
          <a:ext cx="7948384" cy="168683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23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6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статей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цитирований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Rustam </a:t>
                      </a:r>
                      <a:r>
                        <a:rPr lang="en-US" sz="24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Kaibyshev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Andrey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Belyakov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870</Words>
  <Application>Microsoft Office PowerPoint</Application>
  <PresentationFormat>Широкоэкранный</PresentationFormat>
  <Paragraphs>404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Times New Roman</vt:lpstr>
      <vt:lpstr>Wingdings 3</vt:lpstr>
      <vt:lpstr>Сектор</vt:lpstr>
      <vt:lpstr>Заседание Ученого совета НИУ «БЕЛГУ» 7 ДЕКАбря 2015 г.  ВЕДУЩИЙ ЭКСПЕРТ Центра наукометрических исследований  и развития университетской конкурентоспособности Московкин В.М.</vt:lpstr>
      <vt:lpstr>Публикационная активность и цитируемость статей сотрудников лаборатории «Механических свойств наноструктурных  и жаропрочных материалов» по базам данных Scopus и РИНЦ, 25.11-28.11.2015 г.</vt:lpstr>
      <vt:lpstr>Активность работы сотрудников лаборатории «Механических свойств наноструктурных  и жаропрочных материалов» на платформе Research Gate, 25.11.2015 г.</vt:lpstr>
      <vt:lpstr>Презентация PowerPoint</vt:lpstr>
      <vt:lpstr>Наукометрические показатели ведущих ученых лаборатории «Механических свойств наноструктурных  и жаропрочных материалов» по данным Google Scholar, 25.11.2015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Активность работы сотрудников лаборатории механических свойств наноструктурных  и жаростроичных материалов на практике Research Gate, 24.11.2015 г.</dc:title>
  <dc:creator>Fernando Muñoz IMEXSAflowers</dc:creator>
  <cp:lastModifiedBy>Админ</cp:lastModifiedBy>
  <cp:revision>32</cp:revision>
  <dcterms:created xsi:type="dcterms:W3CDTF">2015-11-26T14:11:10Z</dcterms:created>
  <dcterms:modified xsi:type="dcterms:W3CDTF">2019-12-25T13:29:12Z</dcterms:modified>
</cp:coreProperties>
</file>